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38" r:id="rId2"/>
  </p:sldMasterIdLst>
  <p:notesMasterIdLst>
    <p:notesMasterId r:id="rId12"/>
  </p:notesMasterIdLst>
  <p:sldIdLst>
    <p:sldId id="256" r:id="rId3"/>
    <p:sldId id="264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6BB3ACE9-33E3-4716-A6F0-DE2C6A6F677D}">
          <p14:sldIdLst>
            <p14:sldId id="256"/>
            <p14:sldId id="264"/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545D06-2652-4E26-997F-303C4EF6377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2AB9415-25F5-4C8F-B175-F252315C364A}">
      <dgm:prSet/>
      <dgm:spPr/>
      <dgm:t>
        <a:bodyPr/>
        <a:lstStyle/>
        <a:p>
          <a:r>
            <a:rPr lang="ru-RU" dirty="0"/>
            <a:t>Высокая скорость печати, высокое качество и разрешение получаемого изображения без использования специальной бумаги;</a:t>
          </a:r>
          <a:endParaRPr lang="en-US" dirty="0"/>
        </a:p>
      </dgm:t>
    </dgm:pt>
    <dgm:pt modelId="{AED3152C-A11B-43A6-9FFE-6A307A7B0B59}" type="parTrans" cxnId="{485E5C77-60C7-4840-9AF9-048FEA401331}">
      <dgm:prSet/>
      <dgm:spPr/>
      <dgm:t>
        <a:bodyPr/>
        <a:lstStyle/>
        <a:p>
          <a:endParaRPr lang="en-US"/>
        </a:p>
      </dgm:t>
    </dgm:pt>
    <dgm:pt modelId="{7259A37C-FBDC-4825-97E8-87071E33BFB2}" type="sibTrans" cxnId="{485E5C77-60C7-4840-9AF9-048FEA401331}">
      <dgm:prSet/>
      <dgm:spPr/>
      <dgm:t>
        <a:bodyPr/>
        <a:lstStyle/>
        <a:p>
          <a:endParaRPr lang="en-US"/>
        </a:p>
      </dgm:t>
    </dgm:pt>
    <dgm:pt modelId="{31FAA76E-7B62-45A7-B815-E8C1B3B5C6F6}">
      <dgm:prSet/>
      <dgm:spPr/>
      <dgm:t>
        <a:bodyPr/>
        <a:lstStyle/>
        <a:p>
          <a:r>
            <a:rPr lang="ru-RU" dirty="0"/>
            <a:t>Высокая долговечность отпечатка, стойкость к выгоранию и влаге, отсутствие растекания тонера по бумаге;</a:t>
          </a:r>
          <a:endParaRPr lang="en-US" dirty="0"/>
        </a:p>
      </dgm:t>
    </dgm:pt>
    <dgm:pt modelId="{3FC64FE7-D7F9-4AA5-A542-359743AD5FD2}" type="parTrans" cxnId="{D968E517-7669-46E2-98E8-E79EDA0C9FA0}">
      <dgm:prSet/>
      <dgm:spPr/>
      <dgm:t>
        <a:bodyPr/>
        <a:lstStyle/>
        <a:p>
          <a:endParaRPr lang="en-US"/>
        </a:p>
      </dgm:t>
    </dgm:pt>
    <dgm:pt modelId="{8AAC175F-7E56-42B5-B9C9-BF8B63CC5F18}" type="sibTrans" cxnId="{D968E517-7669-46E2-98E8-E79EDA0C9FA0}">
      <dgm:prSet/>
      <dgm:spPr/>
      <dgm:t>
        <a:bodyPr/>
        <a:lstStyle/>
        <a:p>
          <a:endParaRPr lang="en-US"/>
        </a:p>
      </dgm:t>
    </dgm:pt>
    <dgm:pt modelId="{564D4BC6-E692-44DE-8CF6-AA1995F8D560}">
      <dgm:prSet/>
      <dgm:spPr/>
      <dgm:t>
        <a:bodyPr/>
        <a:lstStyle/>
        <a:p>
          <a:r>
            <a:rPr lang="ru-RU"/>
            <a:t>Низкая стоимость отпечатка;</a:t>
          </a:r>
          <a:endParaRPr lang="en-US"/>
        </a:p>
      </dgm:t>
    </dgm:pt>
    <dgm:pt modelId="{161A0795-AC7F-42C0-BD04-D230FB4019FF}" type="parTrans" cxnId="{B9178443-B372-4D66-A662-6AA5A92DA184}">
      <dgm:prSet/>
      <dgm:spPr/>
      <dgm:t>
        <a:bodyPr/>
        <a:lstStyle/>
        <a:p>
          <a:endParaRPr lang="en-US"/>
        </a:p>
      </dgm:t>
    </dgm:pt>
    <dgm:pt modelId="{DFFB3D29-5F89-4F39-BDFD-077DB0E08D1B}" type="sibTrans" cxnId="{B9178443-B372-4D66-A662-6AA5A92DA184}">
      <dgm:prSet/>
      <dgm:spPr/>
      <dgm:t>
        <a:bodyPr/>
        <a:lstStyle/>
        <a:p>
          <a:endParaRPr lang="en-US"/>
        </a:p>
      </dgm:t>
    </dgm:pt>
    <dgm:pt modelId="{59303315-9072-4D66-997B-213611E7F2D9}">
      <dgm:prSet/>
      <dgm:spPr/>
      <dgm:t>
        <a:bodyPr/>
        <a:lstStyle/>
        <a:p>
          <a:r>
            <a:rPr lang="ru-RU"/>
            <a:t>Не требовательны к впитывающим свойствам бумаги, могут печатать на некоторых видах пластика;</a:t>
          </a:r>
          <a:endParaRPr lang="en-US"/>
        </a:p>
      </dgm:t>
    </dgm:pt>
    <dgm:pt modelId="{992BE6A8-13DC-4B83-9DBB-2A108F6DF01B}" type="parTrans" cxnId="{C615F4BB-C0C2-4675-A48B-A00A644F2CBC}">
      <dgm:prSet/>
      <dgm:spPr/>
      <dgm:t>
        <a:bodyPr/>
        <a:lstStyle/>
        <a:p>
          <a:endParaRPr lang="en-US"/>
        </a:p>
      </dgm:t>
    </dgm:pt>
    <dgm:pt modelId="{30C03DD3-693E-4B5C-A1EB-2EC0D00096A3}" type="sibTrans" cxnId="{C615F4BB-C0C2-4675-A48B-A00A644F2CBC}">
      <dgm:prSet/>
      <dgm:spPr/>
      <dgm:t>
        <a:bodyPr/>
        <a:lstStyle/>
        <a:p>
          <a:endParaRPr lang="en-US"/>
        </a:p>
      </dgm:t>
    </dgm:pt>
    <dgm:pt modelId="{CF30B8CC-7F56-4B61-9DF5-B476AA5E5E8F}">
      <dgm:prSet/>
      <dgm:spPr/>
      <dgm:t>
        <a:bodyPr/>
        <a:lstStyle/>
        <a:p>
          <a:r>
            <a:rPr lang="ru-RU" dirty="0"/>
            <a:t>Расходуют достаточно недорогой тонер.</a:t>
          </a:r>
          <a:endParaRPr lang="en-US" dirty="0"/>
        </a:p>
      </dgm:t>
    </dgm:pt>
    <dgm:pt modelId="{2997F2B0-67A2-4161-BCCF-8A667C5B724E}" type="parTrans" cxnId="{441A67A6-F9F7-44D0-B818-16407F195543}">
      <dgm:prSet/>
      <dgm:spPr/>
      <dgm:t>
        <a:bodyPr/>
        <a:lstStyle/>
        <a:p>
          <a:endParaRPr lang="en-US"/>
        </a:p>
      </dgm:t>
    </dgm:pt>
    <dgm:pt modelId="{CA98388A-6FA1-4C9D-A4B9-59E750B01E52}" type="sibTrans" cxnId="{441A67A6-F9F7-44D0-B818-16407F195543}">
      <dgm:prSet/>
      <dgm:spPr/>
      <dgm:t>
        <a:bodyPr/>
        <a:lstStyle/>
        <a:p>
          <a:endParaRPr lang="en-US"/>
        </a:p>
      </dgm:t>
    </dgm:pt>
    <dgm:pt modelId="{DA3A6265-CBBE-4B8E-A621-E223EC10EBBD}" type="pres">
      <dgm:prSet presAssocID="{79545D06-2652-4E26-997F-303C4EF63772}" presName="linear" presStyleCnt="0">
        <dgm:presLayoutVars>
          <dgm:animLvl val="lvl"/>
          <dgm:resizeHandles val="exact"/>
        </dgm:presLayoutVars>
      </dgm:prSet>
      <dgm:spPr/>
    </dgm:pt>
    <dgm:pt modelId="{DB1869FB-E183-4423-B430-EE62BE039C89}" type="pres">
      <dgm:prSet presAssocID="{F2AB9415-25F5-4C8F-B175-F252315C364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4B4D5EDE-FC64-4BAB-8668-BFBFEBDA07E5}" type="pres">
      <dgm:prSet presAssocID="{7259A37C-FBDC-4825-97E8-87071E33BFB2}" presName="spacer" presStyleCnt="0"/>
      <dgm:spPr/>
    </dgm:pt>
    <dgm:pt modelId="{AFB763B4-9159-478B-BBB9-EF9819AFA697}" type="pres">
      <dgm:prSet presAssocID="{31FAA76E-7B62-45A7-B815-E8C1B3B5C6F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B036772-BDBD-408C-9046-183426F8E51D}" type="pres">
      <dgm:prSet presAssocID="{8AAC175F-7E56-42B5-B9C9-BF8B63CC5F18}" presName="spacer" presStyleCnt="0"/>
      <dgm:spPr/>
    </dgm:pt>
    <dgm:pt modelId="{7534CFB7-3DD8-4647-BB70-35B57CC22E0F}" type="pres">
      <dgm:prSet presAssocID="{564D4BC6-E692-44DE-8CF6-AA1995F8D56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B5460517-F18F-4F15-976C-ED7CF8E0028C}" type="pres">
      <dgm:prSet presAssocID="{DFFB3D29-5F89-4F39-BDFD-077DB0E08D1B}" presName="spacer" presStyleCnt="0"/>
      <dgm:spPr/>
    </dgm:pt>
    <dgm:pt modelId="{AFF071CF-52AF-4C6E-84D5-67B640703176}" type="pres">
      <dgm:prSet presAssocID="{59303315-9072-4D66-997B-213611E7F2D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A813C2F-9D3A-4360-A265-327D469A69FF}" type="pres">
      <dgm:prSet presAssocID="{30C03DD3-693E-4B5C-A1EB-2EC0D00096A3}" presName="spacer" presStyleCnt="0"/>
      <dgm:spPr/>
    </dgm:pt>
    <dgm:pt modelId="{08FF72CE-ED15-475A-B4A9-F4924A7FAAA7}" type="pres">
      <dgm:prSet presAssocID="{CF30B8CC-7F56-4B61-9DF5-B476AA5E5E8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34F8C0A-D91F-4F9C-BD3A-77573D823569}" type="presOf" srcId="{564D4BC6-E692-44DE-8CF6-AA1995F8D560}" destId="{7534CFB7-3DD8-4647-BB70-35B57CC22E0F}" srcOrd="0" destOrd="0" presId="urn:microsoft.com/office/officeart/2005/8/layout/vList2"/>
    <dgm:cxn modelId="{D968E517-7669-46E2-98E8-E79EDA0C9FA0}" srcId="{79545D06-2652-4E26-997F-303C4EF63772}" destId="{31FAA76E-7B62-45A7-B815-E8C1B3B5C6F6}" srcOrd="1" destOrd="0" parTransId="{3FC64FE7-D7F9-4AA5-A542-359743AD5FD2}" sibTransId="{8AAC175F-7E56-42B5-B9C9-BF8B63CC5F18}"/>
    <dgm:cxn modelId="{B9178443-B372-4D66-A662-6AA5A92DA184}" srcId="{79545D06-2652-4E26-997F-303C4EF63772}" destId="{564D4BC6-E692-44DE-8CF6-AA1995F8D560}" srcOrd="2" destOrd="0" parTransId="{161A0795-AC7F-42C0-BD04-D230FB4019FF}" sibTransId="{DFFB3D29-5F89-4F39-BDFD-077DB0E08D1B}"/>
    <dgm:cxn modelId="{833C3B4B-86D6-40D7-BFED-818C37168E47}" type="presOf" srcId="{31FAA76E-7B62-45A7-B815-E8C1B3B5C6F6}" destId="{AFB763B4-9159-478B-BBB9-EF9819AFA697}" srcOrd="0" destOrd="0" presId="urn:microsoft.com/office/officeart/2005/8/layout/vList2"/>
    <dgm:cxn modelId="{C937396D-FC2B-4FA9-BEE8-39906B07E8B4}" type="presOf" srcId="{59303315-9072-4D66-997B-213611E7F2D9}" destId="{AFF071CF-52AF-4C6E-84D5-67B640703176}" srcOrd="0" destOrd="0" presId="urn:microsoft.com/office/officeart/2005/8/layout/vList2"/>
    <dgm:cxn modelId="{90C8D84E-10E1-4661-9158-706CD9556C24}" type="presOf" srcId="{79545D06-2652-4E26-997F-303C4EF63772}" destId="{DA3A6265-CBBE-4B8E-A621-E223EC10EBBD}" srcOrd="0" destOrd="0" presId="urn:microsoft.com/office/officeart/2005/8/layout/vList2"/>
    <dgm:cxn modelId="{485E5C77-60C7-4840-9AF9-048FEA401331}" srcId="{79545D06-2652-4E26-997F-303C4EF63772}" destId="{F2AB9415-25F5-4C8F-B175-F252315C364A}" srcOrd="0" destOrd="0" parTransId="{AED3152C-A11B-43A6-9FFE-6A307A7B0B59}" sibTransId="{7259A37C-FBDC-4825-97E8-87071E33BFB2}"/>
    <dgm:cxn modelId="{441A67A6-F9F7-44D0-B818-16407F195543}" srcId="{79545D06-2652-4E26-997F-303C4EF63772}" destId="{CF30B8CC-7F56-4B61-9DF5-B476AA5E5E8F}" srcOrd="4" destOrd="0" parTransId="{2997F2B0-67A2-4161-BCCF-8A667C5B724E}" sibTransId="{CA98388A-6FA1-4C9D-A4B9-59E750B01E52}"/>
    <dgm:cxn modelId="{C615F4BB-C0C2-4675-A48B-A00A644F2CBC}" srcId="{79545D06-2652-4E26-997F-303C4EF63772}" destId="{59303315-9072-4D66-997B-213611E7F2D9}" srcOrd="3" destOrd="0" parTransId="{992BE6A8-13DC-4B83-9DBB-2A108F6DF01B}" sibTransId="{30C03DD3-693E-4B5C-A1EB-2EC0D00096A3}"/>
    <dgm:cxn modelId="{566C5BFC-9258-4AA7-B46F-22E56B522AED}" type="presOf" srcId="{F2AB9415-25F5-4C8F-B175-F252315C364A}" destId="{DB1869FB-E183-4423-B430-EE62BE039C89}" srcOrd="0" destOrd="0" presId="urn:microsoft.com/office/officeart/2005/8/layout/vList2"/>
    <dgm:cxn modelId="{C32CB9FD-6BB1-41DA-A34F-D1123D63E10D}" type="presOf" srcId="{CF30B8CC-7F56-4B61-9DF5-B476AA5E5E8F}" destId="{08FF72CE-ED15-475A-B4A9-F4924A7FAAA7}" srcOrd="0" destOrd="0" presId="urn:microsoft.com/office/officeart/2005/8/layout/vList2"/>
    <dgm:cxn modelId="{11DB2F9D-FD10-4F3D-9E03-461B45769E3C}" type="presParOf" srcId="{DA3A6265-CBBE-4B8E-A621-E223EC10EBBD}" destId="{DB1869FB-E183-4423-B430-EE62BE039C89}" srcOrd="0" destOrd="0" presId="urn:microsoft.com/office/officeart/2005/8/layout/vList2"/>
    <dgm:cxn modelId="{D19F9B18-2743-47B8-99AE-ED7B93C3FF99}" type="presParOf" srcId="{DA3A6265-CBBE-4B8E-A621-E223EC10EBBD}" destId="{4B4D5EDE-FC64-4BAB-8668-BFBFEBDA07E5}" srcOrd="1" destOrd="0" presId="urn:microsoft.com/office/officeart/2005/8/layout/vList2"/>
    <dgm:cxn modelId="{CAC2BFDC-5F93-4075-9068-F5703C9555F8}" type="presParOf" srcId="{DA3A6265-CBBE-4B8E-A621-E223EC10EBBD}" destId="{AFB763B4-9159-478B-BBB9-EF9819AFA697}" srcOrd="2" destOrd="0" presId="urn:microsoft.com/office/officeart/2005/8/layout/vList2"/>
    <dgm:cxn modelId="{AD1FFDFA-F8DD-43FB-9E39-F17CB34BD4B7}" type="presParOf" srcId="{DA3A6265-CBBE-4B8E-A621-E223EC10EBBD}" destId="{5B036772-BDBD-408C-9046-183426F8E51D}" srcOrd="3" destOrd="0" presId="urn:microsoft.com/office/officeart/2005/8/layout/vList2"/>
    <dgm:cxn modelId="{791171B6-4DAC-47C9-8995-E68AC0123434}" type="presParOf" srcId="{DA3A6265-CBBE-4B8E-A621-E223EC10EBBD}" destId="{7534CFB7-3DD8-4647-BB70-35B57CC22E0F}" srcOrd="4" destOrd="0" presId="urn:microsoft.com/office/officeart/2005/8/layout/vList2"/>
    <dgm:cxn modelId="{2775BDAA-C260-4876-BD2B-1C3E72F072A1}" type="presParOf" srcId="{DA3A6265-CBBE-4B8E-A621-E223EC10EBBD}" destId="{B5460517-F18F-4F15-976C-ED7CF8E0028C}" srcOrd="5" destOrd="0" presId="urn:microsoft.com/office/officeart/2005/8/layout/vList2"/>
    <dgm:cxn modelId="{D4BF8571-BFE2-42E7-9E42-F4D6881C729B}" type="presParOf" srcId="{DA3A6265-CBBE-4B8E-A621-E223EC10EBBD}" destId="{AFF071CF-52AF-4C6E-84D5-67B640703176}" srcOrd="6" destOrd="0" presId="urn:microsoft.com/office/officeart/2005/8/layout/vList2"/>
    <dgm:cxn modelId="{5BF1BC23-4B36-4D08-8D92-2902B3A791B3}" type="presParOf" srcId="{DA3A6265-CBBE-4B8E-A621-E223EC10EBBD}" destId="{3A813C2F-9D3A-4360-A265-327D469A69FF}" srcOrd="7" destOrd="0" presId="urn:microsoft.com/office/officeart/2005/8/layout/vList2"/>
    <dgm:cxn modelId="{27A0CC81-CB62-4512-A505-BE553C13564C}" type="presParOf" srcId="{DA3A6265-CBBE-4B8E-A621-E223EC10EBBD}" destId="{08FF72CE-ED15-475A-B4A9-F4924A7FAAA7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1869FB-E183-4423-B430-EE62BE039C89}">
      <dsp:nvSpPr>
        <dsp:cNvPr id="0" name=""/>
        <dsp:cNvSpPr/>
      </dsp:nvSpPr>
      <dsp:spPr>
        <a:xfrm>
          <a:off x="0" y="57456"/>
          <a:ext cx="6620255" cy="10108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Высокая скорость печати, высокое качество и разрешение получаемого изображения без использования специальной бумаги;</a:t>
          </a:r>
          <a:endParaRPr lang="en-US" sz="1800" kern="1200" dirty="0"/>
        </a:p>
      </dsp:txBody>
      <dsp:txXfrm>
        <a:off x="49347" y="106803"/>
        <a:ext cx="6521561" cy="912186"/>
      </dsp:txXfrm>
    </dsp:sp>
    <dsp:sp modelId="{AFB763B4-9159-478B-BBB9-EF9819AFA697}">
      <dsp:nvSpPr>
        <dsp:cNvPr id="0" name=""/>
        <dsp:cNvSpPr/>
      </dsp:nvSpPr>
      <dsp:spPr>
        <a:xfrm>
          <a:off x="0" y="1120176"/>
          <a:ext cx="6620255" cy="1010880"/>
        </a:xfrm>
        <a:prstGeom prst="roundRect">
          <a:avLst/>
        </a:prstGeom>
        <a:solidFill>
          <a:schemeClr val="accent5">
            <a:hueOff val="1533782"/>
            <a:satOff val="1588"/>
            <a:lumOff val="1421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Высокая долговечность отпечатка, стойкость к выгоранию и влаге, отсутствие растекания тонера по бумаге;</a:t>
          </a:r>
          <a:endParaRPr lang="en-US" sz="1800" kern="1200" dirty="0"/>
        </a:p>
      </dsp:txBody>
      <dsp:txXfrm>
        <a:off x="49347" y="1169523"/>
        <a:ext cx="6521561" cy="912186"/>
      </dsp:txXfrm>
    </dsp:sp>
    <dsp:sp modelId="{7534CFB7-3DD8-4647-BB70-35B57CC22E0F}">
      <dsp:nvSpPr>
        <dsp:cNvPr id="0" name=""/>
        <dsp:cNvSpPr/>
      </dsp:nvSpPr>
      <dsp:spPr>
        <a:xfrm>
          <a:off x="0" y="2182896"/>
          <a:ext cx="6620255" cy="1010880"/>
        </a:xfrm>
        <a:prstGeom prst="roundRect">
          <a:avLst/>
        </a:prstGeom>
        <a:solidFill>
          <a:schemeClr val="accent5">
            <a:hueOff val="3067564"/>
            <a:satOff val="3176"/>
            <a:lumOff val="284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/>
            <a:t>Низкая стоимость отпечатка;</a:t>
          </a:r>
          <a:endParaRPr lang="en-US" sz="1800" kern="1200"/>
        </a:p>
      </dsp:txBody>
      <dsp:txXfrm>
        <a:off x="49347" y="2232243"/>
        <a:ext cx="6521561" cy="912186"/>
      </dsp:txXfrm>
    </dsp:sp>
    <dsp:sp modelId="{AFF071CF-52AF-4C6E-84D5-67B640703176}">
      <dsp:nvSpPr>
        <dsp:cNvPr id="0" name=""/>
        <dsp:cNvSpPr/>
      </dsp:nvSpPr>
      <dsp:spPr>
        <a:xfrm>
          <a:off x="0" y="3245616"/>
          <a:ext cx="6620255" cy="1010880"/>
        </a:xfrm>
        <a:prstGeom prst="roundRect">
          <a:avLst/>
        </a:prstGeom>
        <a:solidFill>
          <a:schemeClr val="accent5">
            <a:hueOff val="4601345"/>
            <a:satOff val="4765"/>
            <a:lumOff val="426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/>
            <a:t>Не требовательны к впитывающим свойствам бумаги, могут печатать на некоторых видах пластика;</a:t>
          </a:r>
          <a:endParaRPr lang="en-US" sz="1800" kern="1200"/>
        </a:p>
      </dsp:txBody>
      <dsp:txXfrm>
        <a:off x="49347" y="3294963"/>
        <a:ext cx="6521561" cy="912186"/>
      </dsp:txXfrm>
    </dsp:sp>
    <dsp:sp modelId="{08FF72CE-ED15-475A-B4A9-F4924A7FAAA7}">
      <dsp:nvSpPr>
        <dsp:cNvPr id="0" name=""/>
        <dsp:cNvSpPr/>
      </dsp:nvSpPr>
      <dsp:spPr>
        <a:xfrm>
          <a:off x="0" y="4308336"/>
          <a:ext cx="6620255" cy="1010880"/>
        </a:xfrm>
        <a:prstGeom prst="roundRect">
          <a:avLst/>
        </a:prstGeom>
        <a:solidFill>
          <a:schemeClr val="accent5">
            <a:hueOff val="6135127"/>
            <a:satOff val="6353"/>
            <a:lumOff val="568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Расходуют достаточно недорогой тонер.</a:t>
          </a:r>
          <a:endParaRPr lang="en-US" sz="1800" kern="1200" dirty="0"/>
        </a:p>
      </dsp:txBody>
      <dsp:txXfrm>
        <a:off x="49347" y="4357683"/>
        <a:ext cx="6521561" cy="9121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927AA5-A734-448F-80F8-BB4B6E4C3F10}" type="datetimeFigureOut">
              <a:rPr lang="ru-RU" smtClean="0"/>
              <a:t>06.04.2025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969F51-9C3D-416C-9708-78E9834730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0953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Лазерные принтеры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969F51-9C3D-416C-9708-78E9834730E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4297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6149231" y="-1"/>
            <a:ext cx="604276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1841522"/>
            <a:ext cx="5754093" cy="2843388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14400" y="4684911"/>
            <a:ext cx="5754093" cy="1078195"/>
          </a:xfrm>
        </p:spPr>
        <p:txBody>
          <a:bodyPr>
            <a:normAutofit/>
          </a:bodyPr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5860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80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40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00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60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20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881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11152" y="6356351"/>
            <a:ext cx="7715249" cy="365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2192495" y="686994"/>
            <a:ext cx="3197904" cy="672213"/>
          </a:xfrm>
          <a:prstGeom prst="rect">
            <a:avLst/>
          </a:prstGeom>
          <a:noFill/>
        </p:spPr>
        <p:txBody>
          <a:bodyPr wrap="none" lIns="117199" tIns="58599" rIns="117199" bIns="58599" rtlCol="0">
            <a:spAutoFit/>
          </a:bodyPr>
          <a:lstStyle/>
          <a:p>
            <a:pPr marL="0" marR="0" indent="0" algn="ctr" defTabSz="11720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0" i="0" dirty="0">
                <a:solidFill>
                  <a:schemeClr val="bg1"/>
                </a:solidFill>
                <a:latin typeface="+mj-lt"/>
              </a:rPr>
              <a:t>Череповецкий</a:t>
            </a:r>
            <a:endParaRPr lang="en-US" sz="1800" b="0" i="0" dirty="0">
              <a:solidFill>
                <a:schemeClr val="bg1"/>
              </a:solidFill>
              <a:latin typeface="+mj-lt"/>
            </a:endParaRPr>
          </a:p>
          <a:p>
            <a:pPr marL="0" marR="0" indent="0" algn="ctr" defTabSz="11720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b="0" i="0" dirty="0">
                <a:solidFill>
                  <a:schemeClr val="bg1"/>
                </a:solidFill>
                <a:latin typeface="+mj-lt"/>
              </a:rPr>
              <a:t>государственный университет</a:t>
            </a:r>
            <a:endParaRPr lang="ru-RU" sz="1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3434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аблица 1"/>
          <p:cNvSpPr>
            <a:spLocks noGrp="1"/>
          </p:cNvSpPr>
          <p:nvPr userDrawn="1">
            <p:ph type="tbl" sz="quarter" idx="12"/>
          </p:nvPr>
        </p:nvSpPr>
        <p:spPr>
          <a:xfrm>
            <a:off x="487680" y="2108686"/>
            <a:ext cx="11206039" cy="4026542"/>
          </a:xfrm>
        </p:spPr>
      </p:sp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sp>
        <p:nvSpPr>
          <p:cNvPr id="9" name="Заголовок 1"/>
          <p:cNvSpPr txBox="1">
            <a:spLocks/>
          </p:cNvSpPr>
          <p:nvPr userDrawn="1"/>
        </p:nvSpPr>
        <p:spPr>
          <a:xfrm>
            <a:off x="311150" y="1"/>
            <a:ext cx="11120638" cy="776834"/>
          </a:xfrm>
          <a:prstGeom prst="rect">
            <a:avLst/>
          </a:prstGeom>
        </p:spPr>
        <p:txBody>
          <a:bodyPr vert="horz" lIns="117199" tIns="58599" rIns="117199" bIns="58599" rtlCol="0" anchor="ctr">
            <a:normAutofit/>
          </a:bodyPr>
          <a:lstStyle>
            <a:lvl1pPr algn="l">
              <a:defRPr/>
            </a:lvl1pPr>
          </a:lstStyle>
          <a:p>
            <a:pPr marL="0" marR="0" lvl="0" indent="0" algn="l" defTabSz="117202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099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Образец заголовка</a:t>
            </a:r>
          </a:p>
        </p:txBody>
      </p:sp>
      <p:sp>
        <p:nvSpPr>
          <p:cNvPr id="12" name="Текст 10"/>
          <p:cNvSpPr>
            <a:spLocks noGrp="1"/>
          </p:cNvSpPr>
          <p:nvPr>
            <p:ph type="body" sz="quarter" idx="14"/>
          </p:nvPr>
        </p:nvSpPr>
        <p:spPr>
          <a:xfrm>
            <a:off x="487679" y="991728"/>
            <a:ext cx="11206039" cy="1116958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0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1"/>
            <a:ext cx="682466" cy="7768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3913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sp>
        <p:nvSpPr>
          <p:cNvPr id="7" name="Заголовок 1"/>
          <p:cNvSpPr txBox="1">
            <a:spLocks/>
          </p:cNvSpPr>
          <p:nvPr userDrawn="1"/>
        </p:nvSpPr>
        <p:spPr>
          <a:xfrm>
            <a:off x="311150" y="1"/>
            <a:ext cx="11120638" cy="776834"/>
          </a:xfrm>
          <a:prstGeom prst="rect">
            <a:avLst/>
          </a:prstGeom>
        </p:spPr>
        <p:txBody>
          <a:bodyPr vert="horz" lIns="117199" tIns="58599" rIns="117199" bIns="58599" rtlCol="0" anchor="ctr">
            <a:normAutofit/>
          </a:bodyPr>
          <a:lstStyle>
            <a:lvl1pPr algn="l">
              <a:defRPr/>
            </a:lvl1pPr>
          </a:lstStyle>
          <a:p>
            <a:pPr marL="0" marR="0" lvl="0" indent="0" algn="l" defTabSz="117202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099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Образец заголовка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16"/>
          </p:nvPr>
        </p:nvSpPr>
        <p:spPr>
          <a:xfrm>
            <a:off x="561894" y="3262454"/>
            <a:ext cx="2657897" cy="2615150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5" name="Текст 13"/>
          <p:cNvSpPr>
            <a:spLocks noGrp="1"/>
          </p:cNvSpPr>
          <p:nvPr>
            <p:ph type="body" sz="quarter" idx="17"/>
          </p:nvPr>
        </p:nvSpPr>
        <p:spPr>
          <a:xfrm>
            <a:off x="3390466" y="3261641"/>
            <a:ext cx="2657897" cy="2615150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6" name="Текст 13"/>
          <p:cNvSpPr>
            <a:spLocks noGrp="1"/>
          </p:cNvSpPr>
          <p:nvPr>
            <p:ph type="body" sz="quarter" idx="18"/>
          </p:nvPr>
        </p:nvSpPr>
        <p:spPr>
          <a:xfrm>
            <a:off x="6219037" y="3261641"/>
            <a:ext cx="2657897" cy="2615150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7" name="Текст 13"/>
          <p:cNvSpPr>
            <a:spLocks noGrp="1"/>
          </p:cNvSpPr>
          <p:nvPr>
            <p:ph type="body" sz="quarter" idx="19"/>
          </p:nvPr>
        </p:nvSpPr>
        <p:spPr>
          <a:xfrm>
            <a:off x="9047609" y="3261641"/>
            <a:ext cx="2657897" cy="2615150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8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1"/>
            <a:ext cx="682466" cy="77683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Рисунок 19"/>
          <p:cNvSpPr>
            <a:spLocks noGrp="1"/>
          </p:cNvSpPr>
          <p:nvPr>
            <p:ph type="pic" sz="quarter" idx="20"/>
          </p:nvPr>
        </p:nvSpPr>
        <p:spPr>
          <a:xfrm>
            <a:off x="859578" y="1112484"/>
            <a:ext cx="2062526" cy="2061781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 dirty="0"/>
          </a:p>
        </p:txBody>
      </p:sp>
      <p:sp>
        <p:nvSpPr>
          <p:cNvPr id="21" name="Рисунок 19"/>
          <p:cNvSpPr>
            <a:spLocks noGrp="1"/>
          </p:cNvSpPr>
          <p:nvPr>
            <p:ph type="pic" sz="quarter" idx="21"/>
          </p:nvPr>
        </p:nvSpPr>
        <p:spPr>
          <a:xfrm>
            <a:off x="3688150" y="1112484"/>
            <a:ext cx="2062526" cy="2061781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 dirty="0"/>
          </a:p>
        </p:txBody>
      </p:sp>
      <p:sp>
        <p:nvSpPr>
          <p:cNvPr id="22" name="Рисунок 19"/>
          <p:cNvSpPr>
            <a:spLocks noGrp="1"/>
          </p:cNvSpPr>
          <p:nvPr>
            <p:ph type="pic" sz="quarter" idx="22"/>
          </p:nvPr>
        </p:nvSpPr>
        <p:spPr>
          <a:xfrm>
            <a:off x="6516722" y="1112484"/>
            <a:ext cx="2062526" cy="2061781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 dirty="0"/>
          </a:p>
        </p:txBody>
      </p:sp>
      <p:sp>
        <p:nvSpPr>
          <p:cNvPr id="23" name="Рисунок 19"/>
          <p:cNvSpPr>
            <a:spLocks noGrp="1"/>
          </p:cNvSpPr>
          <p:nvPr>
            <p:ph type="pic" sz="quarter" idx="23"/>
          </p:nvPr>
        </p:nvSpPr>
        <p:spPr>
          <a:xfrm>
            <a:off x="9345294" y="1112484"/>
            <a:ext cx="2062526" cy="2061781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67224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2557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833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7824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6797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505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463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4006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017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pic>
        <p:nvPicPr>
          <p:cNvPr id="8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1"/>
            <a:ext cx="682466" cy="77683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1150" y="1"/>
            <a:ext cx="11120638" cy="77683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1" y="982782"/>
            <a:ext cx="10972800" cy="5143382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12685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9724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37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1087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63137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5454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846411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4570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969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4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311150" y="1"/>
            <a:ext cx="11120638" cy="77683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0"/>
            <a:ext cx="682466" cy="7768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8572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1150" y="1"/>
            <a:ext cx="11120638" cy="77683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13" name="Прямая соединительная линия 12"/>
          <p:cNvCxnSpPr/>
          <p:nvPr userDrawn="1"/>
        </p:nvCxnSpPr>
        <p:spPr>
          <a:xfrm>
            <a:off x="6119054" y="982782"/>
            <a:ext cx="0" cy="5143382"/>
          </a:xfrm>
          <a:prstGeom prst="line">
            <a:avLst/>
          </a:prstGeom>
          <a:ln w="127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Содержимое 2"/>
          <p:cNvSpPr>
            <a:spLocks noGrp="1"/>
          </p:cNvSpPr>
          <p:nvPr>
            <p:ph idx="1"/>
          </p:nvPr>
        </p:nvSpPr>
        <p:spPr>
          <a:xfrm>
            <a:off x="512582" y="982781"/>
            <a:ext cx="5434993" cy="5143381"/>
          </a:xfrm>
        </p:spPr>
        <p:txBody>
          <a:bodyPr anchor="ctr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7" name="Содержимое 2"/>
          <p:cNvSpPr>
            <a:spLocks noGrp="1"/>
          </p:cNvSpPr>
          <p:nvPr>
            <p:ph idx="16"/>
          </p:nvPr>
        </p:nvSpPr>
        <p:spPr>
          <a:xfrm>
            <a:off x="6290531" y="982781"/>
            <a:ext cx="5434993" cy="5143381"/>
          </a:xfrm>
        </p:spPr>
        <p:txBody>
          <a:bodyPr anchor="ctr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2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1"/>
            <a:ext cx="682466" cy="7768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4350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тр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1150" y="1"/>
            <a:ext cx="11120638" cy="77683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11151" y="982782"/>
            <a:ext cx="3611493" cy="5143381"/>
          </a:xfrm>
        </p:spPr>
        <p:txBody>
          <a:bodyPr anchor="ctr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13" name="Прямая соединительная линия 12"/>
          <p:cNvCxnSpPr/>
          <p:nvPr userDrawn="1"/>
        </p:nvCxnSpPr>
        <p:spPr>
          <a:xfrm>
            <a:off x="4105920" y="982782"/>
            <a:ext cx="0" cy="5143382"/>
          </a:xfrm>
          <a:prstGeom prst="line">
            <a:avLst/>
          </a:prstGeom>
          <a:ln w="127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Содержимое 2"/>
          <p:cNvSpPr>
            <a:spLocks noGrp="1"/>
          </p:cNvSpPr>
          <p:nvPr>
            <p:ph idx="13"/>
          </p:nvPr>
        </p:nvSpPr>
        <p:spPr>
          <a:xfrm>
            <a:off x="4289197" y="982783"/>
            <a:ext cx="3611493" cy="5143380"/>
          </a:xfrm>
        </p:spPr>
        <p:txBody>
          <a:bodyPr anchor="ctr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cxnSp>
        <p:nvCxnSpPr>
          <p:cNvPr id="11" name="Прямая соединительная линия 10"/>
          <p:cNvCxnSpPr/>
          <p:nvPr userDrawn="1"/>
        </p:nvCxnSpPr>
        <p:spPr>
          <a:xfrm>
            <a:off x="8083965" y="982782"/>
            <a:ext cx="0" cy="5143382"/>
          </a:xfrm>
          <a:prstGeom prst="line">
            <a:avLst/>
          </a:prstGeom>
          <a:ln w="127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Содержимое 2"/>
          <p:cNvSpPr>
            <a:spLocks noGrp="1"/>
          </p:cNvSpPr>
          <p:nvPr>
            <p:ph idx="14"/>
          </p:nvPr>
        </p:nvSpPr>
        <p:spPr>
          <a:xfrm>
            <a:off x="8267241" y="982782"/>
            <a:ext cx="3611493" cy="5143381"/>
          </a:xfrm>
        </p:spPr>
        <p:txBody>
          <a:bodyPr anchor="ctr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5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1"/>
            <a:ext cx="682466" cy="7768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6026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11150" y="1"/>
            <a:ext cx="11120638" cy="77683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9" name="Содержимое 2"/>
          <p:cNvSpPr>
            <a:spLocks noGrp="1"/>
          </p:cNvSpPr>
          <p:nvPr>
            <p:ph idx="13"/>
          </p:nvPr>
        </p:nvSpPr>
        <p:spPr>
          <a:xfrm>
            <a:off x="6175519" y="982782"/>
            <a:ext cx="5518200" cy="5143382"/>
          </a:xfrm>
        </p:spPr>
        <p:txBody>
          <a:bodyPr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/>
          </p:nvPr>
        </p:nvSpPr>
        <p:spPr>
          <a:xfrm>
            <a:off x="524582" y="982981"/>
            <a:ext cx="5518408" cy="5143500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0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1"/>
            <a:ext cx="682466" cy="7768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1400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объект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11150" y="1"/>
            <a:ext cx="11120638" cy="77683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9" name="Содержимое 2"/>
          <p:cNvSpPr>
            <a:spLocks noGrp="1"/>
          </p:cNvSpPr>
          <p:nvPr>
            <p:ph idx="13"/>
          </p:nvPr>
        </p:nvSpPr>
        <p:spPr>
          <a:xfrm>
            <a:off x="524582" y="3931126"/>
            <a:ext cx="11169136" cy="2195038"/>
          </a:xfrm>
        </p:spPr>
        <p:txBody>
          <a:bodyPr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/>
          </p:nvPr>
        </p:nvSpPr>
        <p:spPr>
          <a:xfrm>
            <a:off x="524582" y="982980"/>
            <a:ext cx="11169136" cy="2795481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pic>
        <p:nvPicPr>
          <p:cNvPr id="10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1"/>
            <a:ext cx="682466" cy="7768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584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pic>
        <p:nvPicPr>
          <p:cNvPr id="7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1"/>
            <a:ext cx="682466" cy="7768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7997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Шаг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18"/>
          <p:cNvSpPr>
            <a:spLocks noGrp="1"/>
          </p:cNvSpPr>
          <p:nvPr>
            <p:ph type="body" sz="quarter" idx="24"/>
          </p:nvPr>
        </p:nvSpPr>
        <p:spPr>
          <a:xfrm>
            <a:off x="2088343" y="3877229"/>
            <a:ext cx="3668182" cy="141922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22" name="Текст 18"/>
          <p:cNvSpPr>
            <a:spLocks noGrp="1"/>
          </p:cNvSpPr>
          <p:nvPr>
            <p:ph type="body" sz="quarter" idx="26"/>
          </p:nvPr>
        </p:nvSpPr>
        <p:spPr>
          <a:xfrm>
            <a:off x="7803100" y="3875375"/>
            <a:ext cx="3668182" cy="141922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24" name="Текст 18"/>
          <p:cNvSpPr>
            <a:spLocks noGrp="1"/>
          </p:cNvSpPr>
          <p:nvPr>
            <p:ph type="body" sz="quarter" idx="28"/>
          </p:nvPr>
        </p:nvSpPr>
        <p:spPr>
          <a:xfrm>
            <a:off x="7803100" y="1620160"/>
            <a:ext cx="3668182" cy="141922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9" name="Текст 18"/>
          <p:cNvSpPr>
            <a:spLocks noGrp="1"/>
          </p:cNvSpPr>
          <p:nvPr>
            <p:ph type="body" sz="quarter" idx="23"/>
          </p:nvPr>
        </p:nvSpPr>
        <p:spPr>
          <a:xfrm>
            <a:off x="2089152" y="1619250"/>
            <a:ext cx="3668182" cy="141922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1" y="2"/>
            <a:ext cx="12192000" cy="77683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77800" dist="63500" dir="54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/>
          <a:p>
            <a:pPr algn="ctr"/>
            <a:endParaRPr lang="ru-RU" sz="1800"/>
          </a:p>
        </p:txBody>
      </p:sp>
      <p:sp>
        <p:nvSpPr>
          <p:cNvPr id="15" name="Заголовок 1"/>
          <p:cNvSpPr>
            <a:spLocks noGrp="1"/>
          </p:cNvSpPr>
          <p:nvPr>
            <p:ph type="title"/>
          </p:nvPr>
        </p:nvSpPr>
        <p:spPr>
          <a:xfrm>
            <a:off x="311150" y="1"/>
            <a:ext cx="11120638" cy="776834"/>
          </a:xfrm>
        </p:spPr>
        <p:txBody>
          <a:bodyPr/>
          <a:lstStyle>
            <a:lvl1pPr algn="l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16" name="Picture 6" descr="G:\CHSU\Бакалавриат\Презентации\ЧГУ (Brandbook)_титул_700 - копия.png"/>
          <p:cNvPicPr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509535" y="1"/>
            <a:ext cx="682466" cy="77683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Рисунок 25"/>
          <p:cNvSpPr>
            <a:spLocks noGrp="1"/>
          </p:cNvSpPr>
          <p:nvPr>
            <p:ph type="pic" sz="quarter" idx="30"/>
          </p:nvPr>
        </p:nvSpPr>
        <p:spPr>
          <a:xfrm>
            <a:off x="758875" y="1813046"/>
            <a:ext cx="1032009" cy="1031636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27" name="Рисунок 25"/>
          <p:cNvSpPr>
            <a:spLocks noGrp="1"/>
          </p:cNvSpPr>
          <p:nvPr>
            <p:ph type="pic" sz="quarter" idx="31"/>
          </p:nvPr>
        </p:nvSpPr>
        <p:spPr>
          <a:xfrm>
            <a:off x="6465093" y="1813046"/>
            <a:ext cx="1032009" cy="1031636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28" name="Рисунок 25"/>
          <p:cNvSpPr>
            <a:spLocks noGrp="1"/>
          </p:cNvSpPr>
          <p:nvPr>
            <p:ph type="pic" sz="quarter" idx="32"/>
          </p:nvPr>
        </p:nvSpPr>
        <p:spPr>
          <a:xfrm>
            <a:off x="6465093" y="4069170"/>
            <a:ext cx="1032009" cy="1031636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29" name="Рисунок 25"/>
          <p:cNvSpPr>
            <a:spLocks noGrp="1"/>
          </p:cNvSpPr>
          <p:nvPr>
            <p:ph type="pic" sz="quarter" idx="33"/>
          </p:nvPr>
        </p:nvSpPr>
        <p:spPr>
          <a:xfrm>
            <a:off x="758875" y="4069170"/>
            <a:ext cx="1032009" cy="1031636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5558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0" cy="1143000"/>
          </a:xfrm>
          <a:prstGeom prst="rect">
            <a:avLst/>
          </a:prstGeom>
        </p:spPr>
        <p:txBody>
          <a:bodyPr vert="horz" lIns="117226" tIns="58613" rIns="117226" bIns="58613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1" y="1600201"/>
            <a:ext cx="10972800" cy="4525963"/>
          </a:xfrm>
          <a:prstGeom prst="rect">
            <a:avLst/>
          </a:prstGeom>
        </p:spPr>
        <p:txBody>
          <a:bodyPr vert="horz" lIns="117226" tIns="58613" rIns="117226" bIns="58613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1152" y="6356351"/>
            <a:ext cx="7715249" cy="365125"/>
          </a:xfrm>
          <a:prstGeom prst="rect">
            <a:avLst/>
          </a:prstGeom>
        </p:spPr>
        <p:txBody>
          <a:bodyPr vert="horz" lIns="117226" tIns="58613" rIns="117226" bIns="58613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121224" y="6356351"/>
            <a:ext cx="757510" cy="365125"/>
          </a:xfrm>
          <a:prstGeom prst="rect">
            <a:avLst/>
          </a:prstGeom>
        </p:spPr>
        <p:txBody>
          <a:bodyPr vert="horz" lIns="117226" tIns="58613" rIns="117226" bIns="58613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5229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1172027" rtl="0" eaLnBrk="1" latinLnBrk="0" hangingPunct="1">
        <a:spcBef>
          <a:spcPct val="0"/>
        </a:spcBef>
        <a:buNone/>
        <a:defRPr sz="3099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036" indent="-2036" algn="l" defTabSz="1172027" rtl="0" eaLnBrk="1" latinLnBrk="0" hangingPunct="1">
        <a:spcBef>
          <a:spcPct val="20000"/>
        </a:spcBef>
        <a:buFont typeface="Arial" pitchFamily="34" charset="0"/>
        <a:buNone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461893" indent="-4069" algn="l" defTabSz="1172027" rtl="0" eaLnBrk="1" latinLnBrk="0" hangingPunct="1">
        <a:spcBef>
          <a:spcPct val="2000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3469" indent="2036" algn="l" defTabSz="117202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bg1">
              <a:lumMod val="75000"/>
            </a:schemeClr>
          </a:solidFill>
          <a:latin typeface="+mn-lt"/>
          <a:ea typeface="+mn-ea"/>
          <a:cs typeface="+mn-cs"/>
        </a:defRPr>
      </a:lvl3pPr>
      <a:lvl4pPr marL="2051046" indent="-293006" algn="l" defTabSz="1172027" rtl="0" eaLnBrk="1" latinLnBrk="0" hangingPunct="1">
        <a:spcBef>
          <a:spcPct val="20000"/>
        </a:spcBef>
        <a:buFont typeface="Arial" pitchFamily="34" charset="0"/>
        <a:buNone/>
        <a:defRPr sz="2599" kern="1200">
          <a:solidFill>
            <a:schemeClr val="tx1"/>
          </a:solidFill>
          <a:latin typeface="+mn-lt"/>
          <a:ea typeface="+mn-ea"/>
          <a:cs typeface="+mn-cs"/>
        </a:defRPr>
      </a:lvl4pPr>
      <a:lvl5pPr marL="2637059" indent="-293006" algn="l" defTabSz="1172027" rtl="0" eaLnBrk="1" latinLnBrk="0" hangingPunct="1">
        <a:spcBef>
          <a:spcPct val="20000"/>
        </a:spcBef>
        <a:buFont typeface="Arial" pitchFamily="34" charset="0"/>
        <a:buNone/>
        <a:defRPr sz="2599" kern="1200">
          <a:solidFill>
            <a:schemeClr val="tx1"/>
          </a:solidFill>
          <a:latin typeface="+mn-lt"/>
          <a:ea typeface="+mn-ea"/>
          <a:cs typeface="+mn-cs"/>
        </a:defRPr>
      </a:lvl5pPr>
      <a:lvl6pPr marL="3223072" indent="-293006" algn="l" defTabSz="1172027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6pPr>
      <a:lvl7pPr marL="3809086" indent="-293006" algn="l" defTabSz="1172027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7pPr>
      <a:lvl8pPr marL="4395099" indent="-293006" algn="l" defTabSz="1172027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8pPr>
      <a:lvl9pPr marL="4981112" indent="-293006" algn="l" defTabSz="1172027" rtl="0" eaLnBrk="1" latinLnBrk="0" hangingPunct="1">
        <a:spcBef>
          <a:spcPct val="20000"/>
        </a:spcBef>
        <a:buFont typeface="Arial" pitchFamily="34" charset="0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17202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86013" algn="l" defTabSz="117202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027" algn="l" defTabSz="117202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039" algn="l" defTabSz="117202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053" algn="l" defTabSz="117202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066" algn="l" defTabSz="117202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079" algn="l" defTabSz="117202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092" algn="l" defTabSz="117202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105" algn="l" defTabSz="1172027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24C55D1-92A9-4B02-AD60-DEC4B6659F3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8628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Видео 3" descr="Проводом, связанный с маршрутизатором ядра">
            <a:extLst>
              <a:ext uri="{FF2B5EF4-FFF2-40B4-BE49-F238E27FC236}">
                <a16:creationId xmlns:a16="http://schemas.microsoft.com/office/drawing/2014/main" id="{89DFE6A0-6B0F-F4E7-06D3-BE3B40B1DA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88" r="-1" b="170"/>
          <a:stretch/>
        </p:blipFill>
        <p:spPr>
          <a:xfrm>
            <a:off x="0" y="0"/>
            <a:ext cx="8629650" cy="4855393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52D2BCB-613B-3F68-27F4-B3D1EA3802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947" y="4482450"/>
            <a:ext cx="5040785" cy="1724029"/>
          </a:xfrm>
        </p:spPr>
        <p:txBody>
          <a:bodyPr anchor="t">
            <a:norm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Подготовили: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Маслов Владислав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ru-R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Микуцких</a:t>
            </a: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Григорий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Остапенко Степан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89EAB61-C047-47C2-B9F4-C7404801C9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5414" y="946834"/>
            <a:ext cx="1395679" cy="1395679"/>
          </a:xfrm>
          <a:prstGeom prst="rect">
            <a:avLst/>
          </a:prstGeom>
        </p:spPr>
      </p:pic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DF3BA35E-E3D3-437E-86AF-58147A4D55A1}"/>
              </a:ext>
            </a:extLst>
          </p:cNvPr>
          <p:cNvSpPr txBox="1">
            <a:spLocks/>
          </p:cNvSpPr>
          <p:nvPr/>
        </p:nvSpPr>
        <p:spPr>
          <a:xfrm>
            <a:off x="4627755" y="946834"/>
            <a:ext cx="5040785" cy="16230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7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90000"/>
              </a:lnSpc>
            </a:pPr>
            <a:r>
              <a:rPr lang="ru-RU" sz="4900" dirty="0">
                <a:solidFill>
                  <a:srgbClr val="FFFFFF"/>
                </a:solidFill>
              </a:rPr>
              <a:t>Лазерные</a:t>
            </a:r>
          </a:p>
          <a:p>
            <a:pPr algn="r">
              <a:lnSpc>
                <a:spcPct val="90000"/>
              </a:lnSpc>
            </a:pPr>
            <a:r>
              <a:rPr lang="ru-RU" sz="4900" dirty="0">
                <a:solidFill>
                  <a:srgbClr val="FFFFFF"/>
                </a:solidFill>
              </a:rPr>
              <a:t>принтеры</a:t>
            </a:r>
          </a:p>
        </p:txBody>
      </p:sp>
    </p:spTree>
    <p:extLst>
      <p:ext uri="{BB962C8B-B14F-4D97-AF65-F5344CB8AC3E}">
        <p14:creationId xmlns:p14="http://schemas.microsoft.com/office/powerpoint/2010/main" val="32165662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626BEB-EE29-61D9-07A3-F2CD9023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Что такое лазерный принтер?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4B722B-5D9E-CD0D-F426-2B788D408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4872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95F0D3-2975-6703-C010-5024F115C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6300216" cy="13258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/>
              <a:t>История создания лазерных принтеров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67FB6E-6AA5-5DFE-71EE-5BF7B2455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224" y="1088136"/>
            <a:ext cx="4160520" cy="5257800"/>
          </a:xfrm>
        </p:spPr>
        <p:txBody>
          <a:bodyPr>
            <a:normAutofit/>
          </a:bodyPr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C518C8-8E4F-AD69-2558-27D07B413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7867" y="2429691"/>
            <a:ext cx="6241136" cy="39163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1079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87DA6E-A8CB-3472-4211-4FACD9149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397649" cy="3303764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800"/>
              <a:t>Как устроен лазерный принтер?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E7EBBD9-93FD-E71A-F783-020043685F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41538" y="788194"/>
            <a:ext cx="5619750" cy="34099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23844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B0E419-9153-72A7-E671-96008D02E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6488" y="978408"/>
            <a:ext cx="3200400" cy="2459736"/>
          </a:xfrm>
        </p:spPr>
        <p:txBody>
          <a:bodyPr anchor="ctr">
            <a:normAutofit/>
          </a:bodyPr>
          <a:lstStyle/>
          <a:p>
            <a:r>
              <a:rPr lang="ru-RU" sz="4000" dirty="0"/>
              <a:t>Цветная лазерная печать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41B509-3393-4931-0FEC-F9361A705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6488" y="3538728"/>
            <a:ext cx="3200400" cy="2816352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5" name="Объект 4" descr="Изображение выглядит как маркер, офисные принадлежности, пишущий прибор, Красочность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CF0AFCCD-27AE-F21D-B3D8-94CA8A0F8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3" r="2" b="2"/>
          <a:stretch/>
        </p:blipFill>
        <p:spPr bwMode="auto">
          <a:xfrm>
            <a:off x="517865" y="1314235"/>
            <a:ext cx="7052974" cy="50317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93843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DBADBF-337D-667C-C379-FE532E2B9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032504" cy="3364992"/>
          </a:xfrm>
        </p:spPr>
        <p:txBody>
          <a:bodyPr>
            <a:normAutofit/>
          </a:bodyPr>
          <a:lstStyle/>
          <a:p>
            <a:r>
              <a:rPr lang="ru-RU" dirty="0"/>
              <a:t>Лазерный принтер: преимущества</a:t>
            </a:r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353F3E4C-8F0D-E1F1-8FFA-396F540227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1750532"/>
              </p:ext>
            </p:extLst>
          </p:nvPr>
        </p:nvGraphicFramePr>
        <p:xfrm>
          <a:off x="5065776" y="978408"/>
          <a:ext cx="6620256" cy="5376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3195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FE96B7-4388-03E6-1115-986D5B583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410712" cy="5376672"/>
          </a:xfrm>
        </p:spPr>
        <p:txBody>
          <a:bodyPr>
            <a:normAutofit/>
          </a:bodyPr>
          <a:lstStyle/>
          <a:p>
            <a:r>
              <a:rPr lang="ru-RU" sz="4000"/>
              <a:t>Недостатки лазерной печати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20FD6E-7E21-C9A4-D956-684B6B61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008" y="1042416"/>
            <a:ext cx="7031736" cy="5312664"/>
          </a:xfrm>
        </p:spPr>
        <p:txBody>
          <a:bodyPr>
            <a:normAutofit/>
          </a:bodyPr>
          <a:lstStyle/>
          <a:p>
            <a:pPr marL="514350" indent="-285750">
              <a:lnSpc>
                <a:spcPct val="100000"/>
              </a:lnSpc>
            </a:pPr>
            <a:r>
              <a:rPr lang="ru-RU" sz="15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При работе лазерного принтера выделяются озон, оксиды азота (NO₂, N₂O), ультрафиолетовое и инфракрасное излучение, а также частицы тонера;</a:t>
            </a:r>
          </a:p>
          <a:p>
            <a:pPr marL="514350" indent="-285750">
              <a:lnSpc>
                <a:spcPct val="100000"/>
              </a:lnSpc>
            </a:pPr>
            <a:r>
              <a:rPr lang="ru-RU" sz="15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Высокая пиковая потребляемая мощность, требуемая для прогрева узла закрепления тонера. Принтер нельзя включать в маломощный источник бесперебойного питания;</a:t>
            </a:r>
          </a:p>
          <a:p>
            <a:pPr marL="514350" indent="-285750">
              <a:lnSpc>
                <a:spcPct val="100000"/>
              </a:lnSpc>
            </a:pPr>
            <a:r>
              <a:rPr lang="ru-RU" sz="15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Невысокое качество полутоновых изображений и больших закрашенных областей, так как достаточно сложно добиться равномерного распределения тонера;</a:t>
            </a:r>
          </a:p>
          <a:p>
            <a:pPr marL="514350" indent="-285750">
              <a:lnSpc>
                <a:spcPct val="100000"/>
              </a:lnSpc>
            </a:pPr>
            <a:r>
              <a:rPr lang="ru-RU" sz="15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Лазерные принтеры дороже струйных в среднем в 1,8 раза.</a:t>
            </a:r>
          </a:p>
          <a:p>
            <a:pPr marL="514350" indent="-285750">
              <a:lnSpc>
                <a:spcPct val="100000"/>
              </a:lnSpc>
            </a:pPr>
            <a:r>
              <a:rPr lang="ru-RU" sz="15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Требуют равномерной толщины бумаги, высокого качества её бумажной смеси и обрезки краёв. Неровные края быстро пропиливают светочувствительный барабан, </a:t>
            </a:r>
          </a:p>
          <a:p>
            <a:pPr marL="514350" indent="-285750">
              <a:lnSpc>
                <a:spcPct val="100000"/>
              </a:lnSpc>
            </a:pPr>
            <a:r>
              <a:rPr lang="ru-RU" sz="15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К поломке механизма может привести легкоплавкий пластик, клей и другие вещества, которые могут попасть на барабан или нагревательный элемент;</a:t>
            </a:r>
          </a:p>
          <a:p>
            <a:pPr marL="514350" indent="-285750">
              <a:lnSpc>
                <a:spcPct val="100000"/>
              </a:lnSpc>
            </a:pPr>
            <a:r>
              <a:rPr lang="ru-RU" sz="15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Достаточно сложно организовать построчный и посимвольный вывод, большинство моделей допускают лишь печать всей страницы целиком;</a:t>
            </a:r>
          </a:p>
          <a:p>
            <a:pPr indent="269875">
              <a:lnSpc>
                <a:spcPct val="100000"/>
              </a:lnSpc>
            </a:pPr>
            <a:r>
              <a:rPr lang="ru-RU" sz="15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Перед началом печати требуют некоторого количества времени на прогрев узла закрепления</a:t>
            </a:r>
          </a:p>
        </p:txBody>
      </p:sp>
    </p:spTree>
    <p:extLst>
      <p:ext uri="{BB962C8B-B14F-4D97-AF65-F5344CB8AC3E}">
        <p14:creationId xmlns:p14="http://schemas.microsoft.com/office/powerpoint/2010/main" val="852215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E75A3B-26A5-840A-5A63-5EB1157B6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Спаасибо</a:t>
            </a:r>
            <a:r>
              <a:rPr lang="ru-RU" dirty="0"/>
              <a:t> за внимание!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04FC49-895F-6B5A-0D40-79895C68B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064703"/>
      </p:ext>
    </p:extLst>
  </p:cSld>
  <p:clrMapOvr>
    <a:masterClrMapping/>
  </p:clrMapOvr>
</p:sld>
</file>

<file path=ppt/theme/theme1.xml><?xml version="1.0" encoding="utf-8"?>
<a:theme xmlns:a="http://schemas.openxmlformats.org/drawingml/2006/main" name="Презентация">
  <a:themeElements>
    <a:clrScheme name="ЧГУ">
      <a:dk1>
        <a:srgbClr val="000000"/>
      </a:dk1>
      <a:lt1>
        <a:srgbClr val="FFFFFF"/>
      </a:lt1>
      <a:dk2>
        <a:srgbClr val="121314"/>
      </a:dk2>
      <a:lt2>
        <a:srgbClr val="F5F3F4"/>
      </a:lt2>
      <a:accent1>
        <a:srgbClr val="DA251D"/>
      </a:accent1>
      <a:accent2>
        <a:srgbClr val="A50E13"/>
      </a:accent2>
      <a:accent3>
        <a:srgbClr val="660102"/>
      </a:accent3>
      <a:accent4>
        <a:srgbClr val="E63538"/>
      </a:accent4>
      <a:accent5>
        <a:srgbClr val="B2A8A7"/>
      </a:accent5>
      <a:accent6>
        <a:srgbClr val="D4D4D4"/>
      </a:accent6>
      <a:hlink>
        <a:srgbClr val="DA251D"/>
      </a:hlink>
      <a:folHlink>
        <a:srgbClr val="B2A8A7"/>
      </a:folHlink>
    </a:clrScheme>
    <a:fontScheme name="ЧГУ">
      <a:majorFont>
        <a:latin typeface="Calibri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242</Words>
  <Application>Microsoft Office PowerPoint</Application>
  <PresentationFormat>Широкоэкранный</PresentationFormat>
  <Paragraphs>28</Paragraphs>
  <Slides>9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Aptos</vt:lpstr>
      <vt:lpstr>Arial</vt:lpstr>
      <vt:lpstr>Calibri</vt:lpstr>
      <vt:lpstr>Century Gothic</vt:lpstr>
      <vt:lpstr>Times New Roman</vt:lpstr>
      <vt:lpstr>Wingdings 3</vt:lpstr>
      <vt:lpstr>Презентация</vt:lpstr>
      <vt:lpstr>Сектор</vt:lpstr>
      <vt:lpstr>Презентация PowerPoint</vt:lpstr>
      <vt:lpstr>Презентация PowerPoint</vt:lpstr>
      <vt:lpstr>Что такое лазерный принтер?</vt:lpstr>
      <vt:lpstr>История создания лазерных принтеров</vt:lpstr>
      <vt:lpstr>Как устроен лазерный принтер?</vt:lpstr>
      <vt:lpstr>Цветная лазерная печать</vt:lpstr>
      <vt:lpstr>Лазерный принтер: преимущества</vt:lpstr>
      <vt:lpstr>Недостатки лазерной печати</vt:lpstr>
      <vt:lpstr>Спаасибо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Лазерные принтеры</dc:title>
  <dc:creator>Степан Остапенко</dc:creator>
  <cp:lastModifiedBy>Владислав Маслов</cp:lastModifiedBy>
  <cp:revision>6</cp:revision>
  <dcterms:created xsi:type="dcterms:W3CDTF">2025-04-05T21:15:24Z</dcterms:created>
  <dcterms:modified xsi:type="dcterms:W3CDTF">2025-04-06T16:01:45Z</dcterms:modified>
</cp:coreProperties>
</file>

<file path=docProps/thumbnail.jpeg>
</file>